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6" r:id="rId20"/>
    <p:sldId id="273" r:id="rId21"/>
    <p:sldId id="275" r:id="rId22"/>
    <p:sldId id="285" r:id="rId23"/>
    <p:sldId id="283" r:id="rId24"/>
    <p:sldId id="284" r:id="rId25"/>
    <p:sldId id="277" r:id="rId26"/>
    <p:sldId id="286" r:id="rId27"/>
    <p:sldId id="278" r:id="rId28"/>
    <p:sldId id="279" r:id="rId29"/>
    <p:sldId id="280" r:id="rId30"/>
    <p:sldId id="281" r:id="rId31"/>
    <p:sldId id="282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90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C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006070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29185"/>
          <a:stretch/>
        </p:blipFill>
        <p:spPr>
          <a:xfrm>
            <a:off x="0" y="1484784"/>
            <a:ext cx="9144000" cy="3642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2128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Bahnschrift" panose="020B0502040204020203" pitchFamily="34" charset="0"/>
              </a:rPr>
              <a:t>Матвиенко Екатерина Николаевна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9988"/>
            <a:ext cx="4080453" cy="30603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4"/>
          <a:stretch/>
        </p:blipFill>
        <p:spPr>
          <a:xfrm>
            <a:off x="3707904" y="2492896"/>
            <a:ext cx="5053888" cy="32849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359"/>
            <a:ext cx="9144000" cy="56792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631499" cy="34736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780928"/>
            <a:ext cx="4992555" cy="374441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90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48680"/>
            <a:ext cx="7238929" cy="56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07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497"/>
            <a:ext cx="9144000" cy="576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36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279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Theme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</Words>
  <Application>Microsoft Office PowerPoint</Application>
  <PresentationFormat>Экран (4:3)</PresentationFormat>
  <Paragraphs>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Bahnschrift</vt:lpstr>
      <vt:lpstr>Theme2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дол</cp:lastModifiedBy>
  <cp:revision>5</cp:revision>
  <dcterms:created xsi:type="dcterms:W3CDTF">2022-12-14T19:00:36Z</dcterms:created>
  <dcterms:modified xsi:type="dcterms:W3CDTF">2022-12-14T19:58:25Z</dcterms:modified>
  <cp:category/>
</cp:coreProperties>
</file>